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7" r:id="rId2"/>
    <p:sldId id="265" r:id="rId3"/>
    <p:sldId id="256" r:id="rId4"/>
    <p:sldId id="279" r:id="rId5"/>
    <p:sldId id="283" r:id="rId6"/>
    <p:sldId id="285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5D22"/>
    <a:srgbClr val="1B7A9B"/>
    <a:srgbClr val="247B9F"/>
    <a:srgbClr val="32C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33E955-35BB-4AFB-910E-669BF83CD3F4}" v="127" dt="2023-10-02T18:49:11.0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ffany Sammons" userId="1d11e24e-bcdf-4de8-a90c-766e5ebd16db" providerId="ADAL" clId="{E433E955-35BB-4AFB-910E-669BF83CD3F4}"/>
    <pc:docChg chg="undo custSel addSld delSld modSld sldOrd">
      <pc:chgData name="Tiffany Sammons" userId="1d11e24e-bcdf-4de8-a90c-766e5ebd16db" providerId="ADAL" clId="{E433E955-35BB-4AFB-910E-669BF83CD3F4}" dt="2023-10-02T18:50:00.637" v="218" actId="2696"/>
      <pc:docMkLst>
        <pc:docMk/>
      </pc:docMkLst>
      <pc:sldChg chg="modSp new del mod ord">
        <pc:chgData name="Tiffany Sammons" userId="1d11e24e-bcdf-4de8-a90c-766e5ebd16db" providerId="ADAL" clId="{E433E955-35BB-4AFB-910E-669BF83CD3F4}" dt="2023-10-02T18:50:00.637" v="218" actId="2696"/>
        <pc:sldMkLst>
          <pc:docMk/>
          <pc:sldMk cId="3777882038" sldId="284"/>
        </pc:sldMkLst>
        <pc:spChg chg="mod">
          <ac:chgData name="Tiffany Sammons" userId="1d11e24e-bcdf-4de8-a90c-766e5ebd16db" providerId="ADAL" clId="{E433E955-35BB-4AFB-910E-669BF83CD3F4}" dt="2023-10-02T18:34:11.209" v="28" actId="20577"/>
          <ac:spMkLst>
            <pc:docMk/>
            <pc:sldMk cId="3777882038" sldId="284"/>
            <ac:spMk id="3" creationId="{EDACAA01-7AA3-4F7B-55F0-473D1DBC869A}"/>
          </ac:spMkLst>
        </pc:spChg>
        <pc:spChg chg="mod">
          <ac:chgData name="Tiffany Sammons" userId="1d11e24e-bcdf-4de8-a90c-766e5ebd16db" providerId="ADAL" clId="{E433E955-35BB-4AFB-910E-669BF83CD3F4}" dt="2023-10-02T18:42:57.280" v="83" actId="27636"/>
          <ac:spMkLst>
            <pc:docMk/>
            <pc:sldMk cId="3777882038" sldId="284"/>
            <ac:spMk id="4" creationId="{A0E3570E-202E-1A0A-DC3C-A807A534CDFC}"/>
          </ac:spMkLst>
        </pc:spChg>
      </pc:sldChg>
      <pc:sldChg chg="addSp delSp modSp new mod setBg modClrScheme addAnim delAnim delDesignElem chgLayout">
        <pc:chgData name="Tiffany Sammons" userId="1d11e24e-bcdf-4de8-a90c-766e5ebd16db" providerId="ADAL" clId="{E433E955-35BB-4AFB-910E-669BF83CD3F4}" dt="2023-10-02T18:49:50.093" v="217" actId="1076"/>
        <pc:sldMkLst>
          <pc:docMk/>
          <pc:sldMk cId="1681498354" sldId="285"/>
        </pc:sldMkLst>
        <pc:spChg chg="mod ord">
          <ac:chgData name="Tiffany Sammons" userId="1d11e24e-bcdf-4de8-a90c-766e5ebd16db" providerId="ADAL" clId="{E433E955-35BB-4AFB-910E-669BF83CD3F4}" dt="2023-10-02T18:46:49.974" v="90" actId="26606"/>
          <ac:spMkLst>
            <pc:docMk/>
            <pc:sldMk cId="1681498354" sldId="285"/>
            <ac:spMk id="2" creationId="{BE1C8DD2-A440-002A-BAF7-8E5C8782CDFF}"/>
          </ac:spMkLst>
        </pc:spChg>
        <pc:spChg chg="mod ord">
          <ac:chgData name="Tiffany Sammons" userId="1d11e24e-bcdf-4de8-a90c-766e5ebd16db" providerId="ADAL" clId="{E433E955-35BB-4AFB-910E-669BF83CD3F4}" dt="2023-10-02T18:49:50.093" v="217" actId="1076"/>
          <ac:spMkLst>
            <pc:docMk/>
            <pc:sldMk cId="1681498354" sldId="285"/>
            <ac:spMk id="3" creationId="{15680DB8-4B6F-7F5F-7C58-1F0D50C5FCB4}"/>
          </ac:spMkLst>
        </pc:spChg>
        <pc:spChg chg="del mod">
          <ac:chgData name="Tiffany Sammons" userId="1d11e24e-bcdf-4de8-a90c-766e5ebd16db" providerId="ADAL" clId="{E433E955-35BB-4AFB-910E-669BF83CD3F4}" dt="2023-10-02T18:39:38.353" v="50" actId="21"/>
          <ac:spMkLst>
            <pc:docMk/>
            <pc:sldMk cId="1681498354" sldId="285"/>
            <ac:spMk id="4" creationId="{14C26DBC-33BA-FEF4-6827-2919E418EEED}"/>
          </ac:spMkLst>
        </pc:spChg>
        <pc:spChg chg="add del mod ord">
          <ac:chgData name="Tiffany Sammons" userId="1d11e24e-bcdf-4de8-a90c-766e5ebd16db" providerId="ADAL" clId="{E433E955-35BB-4AFB-910E-669BF83CD3F4}" dt="2023-10-02T18:42:13.704" v="73" actId="21"/>
          <ac:spMkLst>
            <pc:docMk/>
            <pc:sldMk cId="1681498354" sldId="285"/>
            <ac:spMk id="11" creationId="{531C3E9F-78C8-EF1E-206B-8D36F7A09679}"/>
          </ac:spMkLst>
        </pc:spChg>
        <pc:spChg chg="add del">
          <ac:chgData name="Tiffany Sammons" userId="1d11e24e-bcdf-4de8-a90c-766e5ebd16db" providerId="ADAL" clId="{E433E955-35BB-4AFB-910E-669BF83CD3F4}" dt="2023-10-02T18:40:45.107" v="61" actId="26606"/>
          <ac:spMkLst>
            <pc:docMk/>
            <pc:sldMk cId="1681498354" sldId="285"/>
            <ac:spMk id="15" creationId="{1D50F262-343C-4101-AB3C-9DA1072F7305}"/>
          </ac:spMkLst>
        </pc:spChg>
        <pc:spChg chg="add del">
          <ac:chgData name="Tiffany Sammons" userId="1d11e24e-bcdf-4de8-a90c-766e5ebd16db" providerId="ADAL" clId="{E433E955-35BB-4AFB-910E-669BF83CD3F4}" dt="2023-10-02T18:40:45.107" v="61" actId="26606"/>
          <ac:spMkLst>
            <pc:docMk/>
            <pc:sldMk cId="1681498354" sldId="285"/>
            <ac:spMk id="17" creationId="{6A0924B3-0260-445E-AFD7-9533C0D1B3C9}"/>
          </ac:spMkLst>
        </pc:spChg>
        <pc:spChg chg="add del">
          <ac:chgData name="Tiffany Sammons" userId="1d11e24e-bcdf-4de8-a90c-766e5ebd16db" providerId="ADAL" clId="{E433E955-35BB-4AFB-910E-669BF83CD3F4}" dt="2023-10-02T18:40:45.107" v="61" actId="26606"/>
          <ac:spMkLst>
            <pc:docMk/>
            <pc:sldMk cId="1681498354" sldId="285"/>
            <ac:spMk id="19" creationId="{7C34E8CB-B972-4A94-8469-315C10C2AA93}"/>
          </ac:spMkLst>
        </pc:spChg>
        <pc:spChg chg="add del">
          <ac:chgData name="Tiffany Sammons" userId="1d11e24e-bcdf-4de8-a90c-766e5ebd16db" providerId="ADAL" clId="{E433E955-35BB-4AFB-910E-669BF83CD3F4}" dt="2023-10-02T18:40:45.107" v="61" actId="26606"/>
          <ac:spMkLst>
            <pc:docMk/>
            <pc:sldMk cId="1681498354" sldId="285"/>
            <ac:spMk id="21" creationId="{114A821F-8663-46BA-8CC0-D4C44F639F3A}"/>
          </ac:spMkLst>
        </pc:spChg>
        <pc:spChg chg="add del">
          <ac:chgData name="Tiffany Sammons" userId="1d11e24e-bcdf-4de8-a90c-766e5ebd16db" providerId="ADAL" clId="{E433E955-35BB-4AFB-910E-669BF83CD3F4}" dt="2023-10-02T18:40:45.107" v="61" actId="26606"/>
          <ac:spMkLst>
            <pc:docMk/>
            <pc:sldMk cId="1681498354" sldId="285"/>
            <ac:spMk id="23" creationId="{67EF550F-47CE-4FB2-9DAC-12AD835C833D}"/>
          </ac:spMkLst>
        </pc:spChg>
        <pc:spChg chg="add del">
          <ac:chgData name="Tiffany Sammons" userId="1d11e24e-bcdf-4de8-a90c-766e5ebd16db" providerId="ADAL" clId="{E433E955-35BB-4AFB-910E-669BF83CD3F4}" dt="2023-10-02T18:40:47.051" v="63" actId="26606"/>
          <ac:spMkLst>
            <pc:docMk/>
            <pc:sldMk cId="1681498354" sldId="285"/>
            <ac:spMk id="25" creationId="{521C4EA8-6B83-4338-913D-D75D3C4F34D6}"/>
          </ac:spMkLst>
        </pc:spChg>
        <pc:spChg chg="add del">
          <ac:chgData name="Tiffany Sammons" userId="1d11e24e-bcdf-4de8-a90c-766e5ebd16db" providerId="ADAL" clId="{E433E955-35BB-4AFB-910E-669BF83CD3F4}" dt="2023-10-02T18:40:47.051" v="63" actId="26606"/>
          <ac:spMkLst>
            <pc:docMk/>
            <pc:sldMk cId="1681498354" sldId="285"/>
            <ac:spMk id="28" creationId="{04357C93-F0CB-4A1C-8F77-4E9063789819}"/>
          </ac:spMkLst>
        </pc:spChg>
        <pc:spChg chg="add del">
          <ac:chgData name="Tiffany Sammons" userId="1d11e24e-bcdf-4de8-a90c-766e5ebd16db" providerId="ADAL" clId="{E433E955-35BB-4AFB-910E-669BF83CD3F4}" dt="2023-10-02T18:40:49.329" v="66" actId="26606"/>
          <ac:spMkLst>
            <pc:docMk/>
            <pc:sldMk cId="1681498354" sldId="285"/>
            <ac:spMk id="30" creationId="{2EAA8ABB-E28C-4BD6-B2CD-376882E92173}"/>
          </ac:spMkLst>
        </pc:spChg>
        <pc:spChg chg="add del">
          <ac:chgData name="Tiffany Sammons" userId="1d11e24e-bcdf-4de8-a90c-766e5ebd16db" providerId="ADAL" clId="{E433E955-35BB-4AFB-910E-669BF83CD3F4}" dt="2023-10-02T18:40:49.329" v="66" actId="26606"/>
          <ac:spMkLst>
            <pc:docMk/>
            <pc:sldMk cId="1681498354" sldId="285"/>
            <ac:spMk id="33" creationId="{04357C93-F0CB-4A1C-8F77-4E9063789819}"/>
          </ac:spMkLst>
        </pc:spChg>
        <pc:spChg chg="add del">
          <ac:chgData name="Tiffany Sammons" userId="1d11e24e-bcdf-4de8-a90c-766e5ebd16db" providerId="ADAL" clId="{E433E955-35BB-4AFB-910E-669BF83CD3F4}" dt="2023-10-02T18:41:03.787" v="69" actId="26606"/>
          <ac:spMkLst>
            <pc:docMk/>
            <pc:sldMk cId="1681498354" sldId="285"/>
            <ac:spMk id="35" creationId="{521C4EA8-6B83-4338-913D-D75D3C4F34D6}"/>
          </ac:spMkLst>
        </pc:spChg>
        <pc:spChg chg="add del">
          <ac:chgData name="Tiffany Sammons" userId="1d11e24e-bcdf-4de8-a90c-766e5ebd16db" providerId="ADAL" clId="{E433E955-35BB-4AFB-910E-669BF83CD3F4}" dt="2023-10-02T18:41:03.787" v="69" actId="26606"/>
          <ac:spMkLst>
            <pc:docMk/>
            <pc:sldMk cId="1681498354" sldId="285"/>
            <ac:spMk id="38" creationId="{04357C93-F0CB-4A1C-8F77-4E9063789819}"/>
          </ac:spMkLst>
        </pc:spChg>
        <pc:spChg chg="add del">
          <ac:chgData name="Tiffany Sammons" userId="1d11e24e-bcdf-4de8-a90c-766e5ebd16db" providerId="ADAL" clId="{E433E955-35BB-4AFB-910E-669BF83CD3F4}" dt="2023-10-02T18:41:50.421" v="70" actId="700"/>
          <ac:spMkLst>
            <pc:docMk/>
            <pc:sldMk cId="1681498354" sldId="285"/>
            <ac:spMk id="43" creationId="{521C4EA8-6B83-4338-913D-D75D3C4F34D6}"/>
          </ac:spMkLst>
        </pc:spChg>
        <pc:spChg chg="add del">
          <ac:chgData name="Tiffany Sammons" userId="1d11e24e-bcdf-4de8-a90c-766e5ebd16db" providerId="ADAL" clId="{E433E955-35BB-4AFB-910E-669BF83CD3F4}" dt="2023-10-02T18:41:50.421" v="70" actId="700"/>
          <ac:spMkLst>
            <pc:docMk/>
            <pc:sldMk cId="1681498354" sldId="285"/>
            <ac:spMk id="49" creationId="{04357C93-F0CB-4A1C-8F77-4E9063789819}"/>
          </ac:spMkLst>
        </pc:spChg>
        <pc:spChg chg="add del">
          <ac:chgData name="Tiffany Sammons" userId="1d11e24e-bcdf-4de8-a90c-766e5ebd16db" providerId="ADAL" clId="{E433E955-35BB-4AFB-910E-669BF83CD3F4}" dt="2023-10-02T18:46:49.974" v="90" actId="26606"/>
          <ac:spMkLst>
            <pc:docMk/>
            <pc:sldMk cId="1681498354" sldId="285"/>
            <ac:spMk id="1031" creationId="{7C98A213-5994-475E-B327-DC6EC27FBA8B}"/>
          </ac:spMkLst>
        </pc:spChg>
        <pc:spChg chg="add del">
          <ac:chgData name="Tiffany Sammons" userId="1d11e24e-bcdf-4de8-a90c-766e5ebd16db" providerId="ADAL" clId="{E433E955-35BB-4AFB-910E-669BF83CD3F4}" dt="2023-10-02T18:46:49.974" v="90" actId="26606"/>
          <ac:spMkLst>
            <pc:docMk/>
            <pc:sldMk cId="1681498354" sldId="285"/>
            <ac:spMk id="1033" creationId="{4B030A0D-0DAD-4A99-89BB-419527D6A64B}"/>
          </ac:spMkLst>
        </pc:spChg>
        <pc:grpChg chg="add del">
          <ac:chgData name="Tiffany Sammons" userId="1d11e24e-bcdf-4de8-a90c-766e5ebd16db" providerId="ADAL" clId="{E433E955-35BB-4AFB-910E-669BF83CD3F4}" dt="2023-10-02T18:40:47.051" v="63" actId="26606"/>
          <ac:grpSpMkLst>
            <pc:docMk/>
            <pc:sldMk cId="1681498354" sldId="285"/>
            <ac:grpSpMk id="26" creationId="{3AF6A671-C637-4547-85F4-51B6D1881399}"/>
          </ac:grpSpMkLst>
        </pc:grpChg>
        <pc:grpChg chg="add del">
          <ac:chgData name="Tiffany Sammons" userId="1d11e24e-bcdf-4de8-a90c-766e5ebd16db" providerId="ADAL" clId="{E433E955-35BB-4AFB-910E-669BF83CD3F4}" dt="2023-10-02T18:40:49.329" v="66" actId="26606"/>
          <ac:grpSpMkLst>
            <pc:docMk/>
            <pc:sldMk cId="1681498354" sldId="285"/>
            <ac:grpSpMk id="31" creationId="{3AF6A671-C637-4547-85F4-51B6D1881399}"/>
          </ac:grpSpMkLst>
        </pc:grpChg>
        <pc:grpChg chg="add del">
          <ac:chgData name="Tiffany Sammons" userId="1d11e24e-bcdf-4de8-a90c-766e5ebd16db" providerId="ADAL" clId="{E433E955-35BB-4AFB-910E-669BF83CD3F4}" dt="2023-10-02T18:41:03.787" v="69" actId="26606"/>
          <ac:grpSpMkLst>
            <pc:docMk/>
            <pc:sldMk cId="1681498354" sldId="285"/>
            <ac:grpSpMk id="36" creationId="{3AF6A671-C637-4547-85F4-51B6D1881399}"/>
          </ac:grpSpMkLst>
        </pc:grpChg>
        <pc:grpChg chg="add del">
          <ac:chgData name="Tiffany Sammons" userId="1d11e24e-bcdf-4de8-a90c-766e5ebd16db" providerId="ADAL" clId="{E433E955-35BB-4AFB-910E-669BF83CD3F4}" dt="2023-10-02T18:41:50.421" v="70" actId="700"/>
          <ac:grpSpMkLst>
            <pc:docMk/>
            <pc:sldMk cId="1681498354" sldId="285"/>
            <ac:grpSpMk id="45" creationId="{3AF6A671-C637-4547-85F4-51B6D1881399}"/>
          </ac:grpSpMkLst>
        </pc:grpChg>
        <pc:picChg chg="add mod ord">
          <ac:chgData name="Tiffany Sammons" userId="1d11e24e-bcdf-4de8-a90c-766e5ebd16db" providerId="ADAL" clId="{E433E955-35BB-4AFB-910E-669BF83CD3F4}" dt="2023-10-02T18:46:49.974" v="90" actId="26606"/>
          <ac:picMkLst>
            <pc:docMk/>
            <pc:sldMk cId="1681498354" sldId="285"/>
            <ac:picMk id="6" creationId="{A8B2F33D-4C9E-C3DE-F174-9B8B7D8CBBB5}"/>
          </ac:picMkLst>
        </pc:picChg>
        <pc:picChg chg="add del">
          <ac:chgData name="Tiffany Sammons" userId="1d11e24e-bcdf-4de8-a90c-766e5ebd16db" providerId="ADAL" clId="{E433E955-35BB-4AFB-910E-669BF83CD3F4}" dt="2023-10-02T18:38:52.916" v="47" actId="22"/>
          <ac:picMkLst>
            <pc:docMk/>
            <pc:sldMk cId="1681498354" sldId="285"/>
            <ac:picMk id="8" creationId="{03C93FA5-0498-6E17-C5E1-4B11A8798261}"/>
          </ac:picMkLst>
        </pc:picChg>
        <pc:picChg chg="add mod ord">
          <ac:chgData name="Tiffany Sammons" userId="1d11e24e-bcdf-4de8-a90c-766e5ebd16db" providerId="ADAL" clId="{E433E955-35BB-4AFB-910E-669BF83CD3F4}" dt="2023-10-02T18:46:49.974" v="90" actId="26606"/>
          <ac:picMkLst>
            <pc:docMk/>
            <pc:sldMk cId="1681498354" sldId="285"/>
            <ac:picMk id="10" creationId="{A512E3C2-FD65-F1BB-81CD-947DDD370B95}"/>
          </ac:picMkLst>
        </pc:picChg>
        <pc:picChg chg="add mod">
          <ac:chgData name="Tiffany Sammons" userId="1d11e24e-bcdf-4de8-a90c-766e5ebd16db" providerId="ADAL" clId="{E433E955-35BB-4AFB-910E-669BF83CD3F4}" dt="2023-10-02T18:49:11.088" v="214" actId="1076"/>
          <ac:picMkLst>
            <pc:docMk/>
            <pc:sldMk cId="1681498354" sldId="285"/>
            <ac:picMk id="1026" creationId="{E0DA8D92-5DFC-5E80-7D21-9C7CD732D22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23074722664905"/>
          <c:y val="2.6784027102904652E-3"/>
          <c:w val="0.58517454018343451"/>
          <c:h val="0.87019405976676389"/>
        </c:manualLayout>
      </c:layout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2A2A3-30A5-433F-A496-3FCF0F88D80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14141-4B64-4C9E-A51F-D75967D24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4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D09A5-BA9F-B444-976D-D354FF2590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9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D09A5-BA9F-B444-976D-D354FF2590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3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8FAC7-0967-2B53-B2E8-868BBF540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D1B937-6F4F-29F7-292B-87E24D7C0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19F-C5AD-34EE-6BBF-8FC1483EF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9B0A-9F13-444C-8E58-0F749B50738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75A9D-DCF8-6D1F-4DD9-51F67FE63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8C101-2532-3316-3E36-6E6F4243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9EED-25CB-4D34-A91F-8ED836BDC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8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C6C08-0C8B-2ACE-51A7-833533E49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7A6C2-916A-E542-A52D-1924DB3BA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8B869-B30A-B19F-A9F6-A8D070B27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9B0A-9F13-444C-8E58-0F749B50738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7C120-B625-8A7E-F854-253A52A61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05DAB-AD20-DB80-9C0E-36AE0E1BC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9EED-25CB-4D34-A91F-8ED836BDC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25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879839-503D-A80E-AF3C-DEFFA53718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70CCE-F6CC-DDF5-9C23-6807791B7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A6135-3A39-CED6-25E2-E45F1CCA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9B0A-9F13-444C-8E58-0F749B50738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FA85A-7028-A3D1-5251-B996B0651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06420-D7CB-FC80-CB16-8C458FCB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9EED-25CB-4D34-A91F-8ED836BDC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24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80FE8DE9-882C-13BA-E525-5619DAE32038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A0C7B6-BE5D-492B-2EC6-1DAA5B658C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20070" y="2534478"/>
            <a:ext cx="5168347" cy="9243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200" b="1">
                <a:solidFill>
                  <a:srgbClr val="33A8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TRANSITION SLIDE</a:t>
            </a:r>
            <a:br>
              <a:rPr lang="en-US"/>
            </a:br>
            <a:r>
              <a:rPr lang="en-US"/>
              <a:t>HEADLINE 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3EC980E-67E6-8D1B-3D59-B2BCDB10D4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20070" y="3618016"/>
            <a:ext cx="5168347" cy="39349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rgbClr val="FD6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 Copy</a:t>
            </a:r>
          </a:p>
        </p:txBody>
      </p:sp>
    </p:spTree>
    <p:extLst>
      <p:ext uri="{BB962C8B-B14F-4D97-AF65-F5344CB8AC3E}">
        <p14:creationId xmlns:p14="http://schemas.microsoft.com/office/powerpoint/2010/main" val="3563105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932EE9A-664C-4228-C2E4-71EB46184F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" y="0"/>
            <a:ext cx="12188952" cy="685628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6936EC5-4FD5-5E56-B05E-DAAD59FC7A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243" y="424838"/>
            <a:ext cx="9478618" cy="532699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33A8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CONTENT SLIDE BULLETED TEXT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9CEF595-FB71-E13E-E300-FF815AC47600}"/>
              </a:ext>
            </a:extLst>
          </p:cNvPr>
          <p:cNvSpPr txBox="1">
            <a:spLocks/>
          </p:cNvSpPr>
          <p:nvPr userDrawn="1"/>
        </p:nvSpPr>
        <p:spPr>
          <a:xfrm>
            <a:off x="11258081" y="6491702"/>
            <a:ext cx="607905" cy="206456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F58594B-D85B-2A4B-90F4-3A990CF98B20}" type="slidenum">
              <a:rPr lang="en-US" sz="1200" b="0" smtClean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b="0">
              <a:solidFill>
                <a:srgbClr val="5B66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5F7D3C-F460-DDC6-38D7-45596F7BD1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3" y="1318226"/>
            <a:ext cx="5582409" cy="4873852"/>
          </a:xfrm>
          <a:prstGeom prst="rect">
            <a:avLst/>
          </a:prstGeom>
        </p:spPr>
        <p:txBody>
          <a:bodyPr/>
          <a:lstStyle>
            <a:lvl1pPr marL="182880" indent="-182880">
              <a:buClr>
                <a:srgbClr val="FD6D38"/>
              </a:buClr>
              <a:defRPr sz="2400" b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5760" indent="-182880">
              <a:buFont typeface="System Font Regular"/>
              <a:buChar char="—"/>
              <a:defRPr sz="240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94360" indent="-137160">
              <a:buClr>
                <a:srgbClr val="33A8C9"/>
              </a:buClr>
              <a:defRPr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Body copy bullet 1</a:t>
            </a:r>
          </a:p>
          <a:p>
            <a:pPr lvl="1"/>
            <a:r>
              <a:rPr lang="en-US"/>
              <a:t>Body copy bullet 2</a:t>
            </a:r>
          </a:p>
          <a:p>
            <a:pPr lvl="2"/>
            <a:r>
              <a:rPr lang="en-US"/>
              <a:t>Body copy bullet 3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8B9CC74-6394-BE16-F3A4-FA3033B8E3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3507" y="1318226"/>
            <a:ext cx="5582479" cy="4873852"/>
          </a:xfrm>
          <a:prstGeom prst="rect">
            <a:avLst/>
          </a:prstGeom>
        </p:spPr>
        <p:txBody>
          <a:bodyPr/>
          <a:lstStyle>
            <a:lvl1pPr marL="182880" indent="-182880">
              <a:buClr>
                <a:srgbClr val="FD6D38"/>
              </a:buClr>
              <a:defRPr sz="2400" b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5760" indent="-182880">
              <a:buFont typeface="System Font Regular"/>
              <a:buChar char="—"/>
              <a:defRPr sz="240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94360" indent="-137160">
              <a:buClr>
                <a:srgbClr val="33A8C9"/>
              </a:buClr>
              <a:defRPr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Body copy bullet 1</a:t>
            </a:r>
          </a:p>
          <a:p>
            <a:pPr lvl="1"/>
            <a:r>
              <a:rPr lang="en-US"/>
              <a:t>Body copy bullet 2</a:t>
            </a:r>
          </a:p>
          <a:p>
            <a:pPr lvl="2"/>
            <a:r>
              <a:rPr lang="en-US"/>
              <a:t>Body copy bullet 3</a:t>
            </a:r>
          </a:p>
        </p:txBody>
      </p:sp>
    </p:spTree>
    <p:extLst>
      <p:ext uri="{BB962C8B-B14F-4D97-AF65-F5344CB8AC3E}">
        <p14:creationId xmlns:p14="http://schemas.microsoft.com/office/powerpoint/2010/main" val="549429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932EE9A-664C-4228-C2E4-71EB46184F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" y="0"/>
            <a:ext cx="12188952" cy="685628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6936EC5-4FD5-5E56-B05E-DAAD59FC7A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243" y="424838"/>
            <a:ext cx="9478618" cy="532699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33A8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CONTENT SLIDE BULLETED TEXT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9CEF595-FB71-E13E-E300-FF815AC47600}"/>
              </a:ext>
            </a:extLst>
          </p:cNvPr>
          <p:cNvSpPr txBox="1">
            <a:spLocks/>
          </p:cNvSpPr>
          <p:nvPr userDrawn="1"/>
        </p:nvSpPr>
        <p:spPr>
          <a:xfrm>
            <a:off x="11258081" y="6491702"/>
            <a:ext cx="607905" cy="206456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F58594B-D85B-2A4B-90F4-3A990CF98B20}" type="slidenum">
              <a:rPr lang="en-US" sz="1200" b="0" smtClean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b="0">
              <a:solidFill>
                <a:srgbClr val="5B66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5F7D3C-F460-DDC6-38D7-45596F7BD1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" y="1318226"/>
            <a:ext cx="11524673" cy="1161363"/>
          </a:xfrm>
          <a:prstGeom prst="rect">
            <a:avLst/>
          </a:prstGeom>
        </p:spPr>
        <p:txBody>
          <a:bodyPr/>
          <a:lstStyle>
            <a:lvl1pPr marL="182880" indent="-182880">
              <a:buClr>
                <a:srgbClr val="FD6D38"/>
              </a:buClr>
              <a:defRPr sz="2400" b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5760" indent="-182880">
              <a:buFont typeface="System Font Regular"/>
              <a:buChar char="—"/>
              <a:defRPr sz="240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94360" indent="-137160">
              <a:buClr>
                <a:srgbClr val="33A8C9"/>
              </a:buClr>
              <a:defRPr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Body copy bullet 1</a:t>
            </a:r>
          </a:p>
          <a:p>
            <a:pPr lvl="1"/>
            <a:r>
              <a:rPr lang="en-US"/>
              <a:t>Body copy bullet 2</a:t>
            </a:r>
          </a:p>
          <a:p>
            <a:pPr lvl="2"/>
            <a:r>
              <a:rPr lang="en-US"/>
              <a:t>Body copy bullet 3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8B9CC74-6394-BE16-F3A4-FA3033B8E3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3" y="2784561"/>
            <a:ext cx="11524672" cy="1161363"/>
          </a:xfrm>
          <a:prstGeom prst="rect">
            <a:avLst/>
          </a:prstGeom>
        </p:spPr>
        <p:txBody>
          <a:bodyPr/>
          <a:lstStyle>
            <a:lvl1pPr marL="182880" indent="-182880">
              <a:buClr>
                <a:srgbClr val="FD6D38"/>
              </a:buClr>
              <a:defRPr sz="2400" b="1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5760" indent="-182880">
              <a:buFont typeface="System Font Regular"/>
              <a:buChar char="—"/>
              <a:defRPr sz="240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94360" indent="-137160">
              <a:buClr>
                <a:srgbClr val="33A8C9"/>
              </a:buClr>
              <a:defRPr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Body copy bullet 1</a:t>
            </a:r>
          </a:p>
          <a:p>
            <a:pPr lvl="1"/>
            <a:r>
              <a:rPr lang="en-US"/>
              <a:t>Body copy bullet 2</a:t>
            </a:r>
          </a:p>
          <a:p>
            <a:pPr lvl="2"/>
            <a:r>
              <a:rPr lang="en-US"/>
              <a:t>Body copy bullet 3</a:t>
            </a:r>
          </a:p>
        </p:txBody>
      </p:sp>
    </p:spTree>
    <p:extLst>
      <p:ext uri="{BB962C8B-B14F-4D97-AF65-F5344CB8AC3E}">
        <p14:creationId xmlns:p14="http://schemas.microsoft.com/office/powerpoint/2010/main" val="2519908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F7F3649-0CDD-58C3-2F31-FD2613E091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14"/>
            <a:ext cx="12188952" cy="6856286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4DFC1F2-CB1E-0D2D-7F96-D048AA11CC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5884" y="5928066"/>
            <a:ext cx="11317182" cy="2425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rgbClr val="4D4D4C"/>
                </a:solidFill>
              </a:defRPr>
            </a:lvl1pPr>
          </a:lstStyle>
          <a:p>
            <a:pPr algn="ctr"/>
            <a:r>
              <a:rPr lang="en-US">
                <a:effectLst/>
                <a:latin typeface="Arial" panose="020B0604020202020204" pitchFamily="34" charset="0"/>
              </a:rPr>
              <a:t>Signoff</a:t>
            </a:r>
          </a:p>
          <a:p>
            <a:pPr lvl="4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C0DF3-08DD-C261-50CF-D5047C1D72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883" y="3429002"/>
            <a:ext cx="11317183" cy="47798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="1">
                <a:solidFill>
                  <a:srgbClr val="33A8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TAGLINE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390C0FA4-B4B5-8521-CA45-2C45588219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5884" y="4921742"/>
            <a:ext cx="11317182" cy="2425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FD6D38"/>
                </a:solidFill>
              </a:defRPr>
            </a:lvl1pPr>
          </a:lstStyle>
          <a:p>
            <a:pPr algn="ctr"/>
            <a:r>
              <a:rPr lang="en-US">
                <a:effectLst/>
                <a:latin typeface="Arial" panose="020B0604020202020204" pitchFamily="34" charset="0"/>
              </a:rPr>
              <a:t>Contact Information 1</a:t>
            </a:r>
          </a:p>
          <a:p>
            <a:pPr lvl="4"/>
            <a:endParaRPr lang="en-US"/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BE04E95D-9E2E-4B3D-4072-CAE680D30A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5884" y="5240718"/>
            <a:ext cx="11317182" cy="2425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rgbClr val="4D4D4C"/>
                </a:solidFill>
              </a:defRPr>
            </a:lvl1pPr>
          </a:lstStyle>
          <a:p>
            <a:pPr algn="ctr"/>
            <a:r>
              <a:rPr lang="en-US">
                <a:effectLst/>
                <a:latin typeface="Arial" panose="020B0604020202020204" pitchFamily="34" charset="0"/>
              </a:rPr>
              <a:t>Contact Information 2</a:t>
            </a:r>
          </a:p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55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ssion Statement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26C63A0-9156-5E36-11B2-DEC08D594F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4310"/>
          <a:stretch/>
        </p:blipFill>
        <p:spPr>
          <a:xfrm>
            <a:off x="3048" y="0"/>
            <a:ext cx="12188952" cy="1075765"/>
          </a:xfrm>
          <a:prstGeom prst="rect">
            <a:avLst/>
          </a:prstGeom>
        </p:spPr>
      </p:pic>
      <p:pic>
        <p:nvPicPr>
          <p:cNvPr id="3" name="Picture 2" descr="A group of birds flying in the sky&#10;&#10;Description automatically generated with low confidence">
            <a:extLst>
              <a:ext uri="{FF2B5EF4-FFF2-40B4-BE49-F238E27FC236}">
                <a16:creationId xmlns:a16="http://schemas.microsoft.com/office/drawing/2014/main" id="{1B41C2AD-F660-9CBC-D3CE-95655B0E3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7200"/>
          <a:stretch/>
        </p:blipFill>
        <p:spPr>
          <a:xfrm>
            <a:off x="-61319" y="-214002"/>
            <a:ext cx="12250271" cy="7072002"/>
          </a:xfrm>
          <a:prstGeom prst="rect">
            <a:avLst/>
          </a:prstGeom>
        </p:spPr>
      </p:pic>
      <p:pic>
        <p:nvPicPr>
          <p:cNvPr id="5" name="Picture 4" descr="A person and a child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172954AF-D7E5-A594-E69D-64339D8BFB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3642"/>
          <a:stretch/>
        </p:blipFill>
        <p:spPr>
          <a:xfrm>
            <a:off x="6793752" y="1195637"/>
            <a:ext cx="4677703" cy="566236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4E7137F9-6A92-C7CE-AD3F-23D0824D36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5617" y="3919817"/>
            <a:ext cx="5710711" cy="231961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Body copy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6A32C68-1A14-4829-97DB-7EA9FDB2F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243" y="424838"/>
            <a:ext cx="9478618" cy="532699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33A8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D05B834-8BAF-E356-FAD9-22DEFA2E349F}"/>
              </a:ext>
            </a:extLst>
          </p:cNvPr>
          <p:cNvSpPr txBox="1">
            <a:spLocks/>
          </p:cNvSpPr>
          <p:nvPr userDrawn="1"/>
        </p:nvSpPr>
        <p:spPr>
          <a:xfrm>
            <a:off x="11258081" y="6491702"/>
            <a:ext cx="607905" cy="206456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F58594B-D85B-2A4B-90F4-3A990CF98B20}" type="slidenum">
              <a:rPr lang="en-US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1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04262-A978-2838-7473-F3F3EE40D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81DD8-DA8A-0586-253B-F0620C1E7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B7F99-7B61-EDBC-BA37-9EDFA612E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9B0A-9F13-444C-8E58-0F749B50738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4E487-41E2-711B-9C0A-F54565CB5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360FB-A180-F8E2-5B3E-45477D21E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9EED-25CB-4D34-A91F-8ED836BDC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1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A6379-C32C-3B3F-DB0F-0BE57EBB7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9CC2C-58A4-A45D-374F-BA85BE96F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28D54-8304-54DC-F038-F36CAE60C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9B0A-9F13-444C-8E58-0F749B50738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C2934-C1AB-B7A7-4346-402B63E0C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DB8EB-65D3-E598-35FC-E2729B55F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9EED-25CB-4D34-A91F-8ED836BDC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AF3E7-D45D-AC7A-3F7E-ABF08804A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25813-6C4A-4135-FCAB-1D0BCAFF5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EABC31-C630-736C-823C-59A5D1FA5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26E16-B76D-949B-1EEB-315EB3F2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9B0A-9F13-444C-8E58-0F749B50738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95708-C263-DFCC-0A07-EFEE5BE67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83210-738B-BC95-7D1A-FBE181FF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9EED-25CB-4D34-A91F-8ED836BDC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5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CDC95-9002-9F1C-2E51-71748D448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283A8-EDC6-1BFC-C730-F4F13A71B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BF56E-4872-246B-3BFF-C93EDD5A2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D3993F-8AC3-8E47-5A78-ABB000F096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931FFB-49D3-9953-7085-B709528292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9D4D51-D1C7-EA0D-A424-B5A9AEDE2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9B0A-9F13-444C-8E58-0F749B50738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34F208-4D09-204E-D296-E953EE736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0F2EE8-ECE5-ED4E-D428-BC7026A45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9EED-25CB-4D34-A91F-8ED836BDC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8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02F37-F97D-5942-A201-8CC08D463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28BAD8-AC98-12AC-BB34-2A8163B2F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9B0A-9F13-444C-8E58-0F749B50738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2CF4CD-AAA9-8B9D-5679-946A65134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D15B59-BAD3-508C-D107-DDD42FC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9EED-25CB-4D34-A91F-8ED836BDC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2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0708F7-9BC0-F569-43CA-9C185A53E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9B0A-9F13-444C-8E58-0F749B50738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EB5A09-E349-BCC7-127D-9C10DD55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FE40B-82BF-D222-6440-E4A98BDF9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9EED-25CB-4D34-A91F-8ED836BDC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0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0DEC-FF69-9D53-CCA4-C87697E5A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48240-B8FB-7513-595F-D4770C2B1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E3B46-576E-BC5C-88FE-F7CB3325D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B1B24-B0C5-E7F7-37DB-30A1AB91B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9B0A-9F13-444C-8E58-0F749B50738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B7CF7-DB85-483F-77D2-8395EB3D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F0771-FAE4-AB95-F347-4579550C3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9EED-25CB-4D34-A91F-8ED836BDC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9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5458D-8457-7177-5D52-1D24EFE17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069E5C-AF5B-2068-B54C-9CEE3A0AF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C766ED-F31F-740B-ACE8-5E9CE3C23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8C6224-CB09-C290-82EC-C895DD489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9B0A-9F13-444C-8E58-0F749B50738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F355C-AF50-54AD-7A2D-152E8DD5F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C834E-CA01-DD0C-8B30-272FD1E50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9EED-25CB-4D34-A91F-8ED836BDC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7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53C033-EEE0-692B-F969-FB1BE8AAC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68504-5602-CBA1-8916-D30D4A38C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BE3B3-E061-BCE8-A40A-DE173A0990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69B0A-9F13-444C-8E58-0F749B50738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C4CD5-AAF5-37A4-81BD-55C128975B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BC90F-B3C1-7B89-6C55-43232672A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49EED-25CB-4D34-A91F-8ED836BDC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8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ordsummit.org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s%3A%2F%2Fwww.cancer.gov%2Fpediatric-adult-rare-tumor%2F&amp;data=05%7C01%7Ctsammons%40rarediseases.org%7Cd4b76a82bf2041b99b7c08dbc04deac1%7C035efc06111d43d7946e8319486d4006%7C0%7C0%7C638315213252516482%7CUnknown%7CTWFpbGZsb3d8eyJWIjoiMC4wLjAwMDAiLCJQIjoiV2luMzIiLCJBTiI6Ik1haWwiLCJXVCI6Mn0%3D%7C3000%7C%7C%7C&amp;sdata=GnATQWe1oHIWkdUTIzx%2BReXJBEIQ2WOs6RZ5c0igqSg%3D&amp;reserved=0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6671E-8356-AB3A-CDE4-223AFB7B4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3769" y="2181138"/>
            <a:ext cx="7854647" cy="1965633"/>
          </a:xfrm>
        </p:spPr>
        <p:txBody>
          <a:bodyPr>
            <a:noAutofit/>
          </a:bodyPr>
          <a:lstStyle/>
          <a:p>
            <a:r>
              <a:rPr lang="en-US" sz="4400" dirty="0"/>
              <a:t>Barriers, Breakthroughs, and Progress in Rare Cancer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9F6F44-D6A8-E519-8614-CC5F09151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0069" y="4373025"/>
            <a:ext cx="5168347" cy="903650"/>
          </a:xfrm>
        </p:spPr>
        <p:txBody>
          <a:bodyPr>
            <a:normAutofit/>
          </a:bodyPr>
          <a:lstStyle/>
          <a:p>
            <a:r>
              <a:rPr lang="en-US" dirty="0"/>
              <a:t>September 27, 2023 </a:t>
            </a:r>
          </a:p>
          <a:p>
            <a:r>
              <a:rPr lang="en-US" dirty="0"/>
              <a:t>2:00 pm 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67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4942DA-056F-3B63-613F-EDFD946E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MISSION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3099FB5-AAE6-B21F-5DFD-A3B804937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618" y="3919817"/>
            <a:ext cx="5683818" cy="1626368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/>
              <a:t>We </a:t>
            </a:r>
            <a:r>
              <a:rPr lang="en-US" sz="2800"/>
              <a:t>improve the health and well-being of people with rare diseases by driving advances in care, research, and policy.</a:t>
            </a:r>
          </a:p>
        </p:txBody>
      </p:sp>
    </p:spTree>
    <p:extLst>
      <p:ext uri="{BB962C8B-B14F-4D97-AF65-F5344CB8AC3E}">
        <p14:creationId xmlns:p14="http://schemas.microsoft.com/office/powerpoint/2010/main" val="3744093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17069C-D1A6-A07A-0556-2A54535DAE62}"/>
              </a:ext>
            </a:extLst>
          </p:cNvPr>
          <p:cNvSpPr/>
          <p:nvPr/>
        </p:nvSpPr>
        <p:spPr>
          <a:xfrm>
            <a:off x="4983060" y="3509963"/>
            <a:ext cx="1317071" cy="40769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E23B2-40E2-C84E-3981-FBD7F2DDB8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45B91-C8DE-7D14-AF5E-413510E776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oster of a person and people&#10;&#10;Description automatically generated">
            <a:extLst>
              <a:ext uri="{FF2B5EF4-FFF2-40B4-BE49-F238E27FC236}">
                <a16:creationId xmlns:a16="http://schemas.microsoft.com/office/drawing/2014/main" id="{5202E8C6-A24C-C50E-9C9D-BB422AE54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A787F0-EE33-2052-BB06-4F868614C195}"/>
              </a:ext>
            </a:extLst>
          </p:cNvPr>
          <p:cNvSpPr txBox="1"/>
          <p:nvPr/>
        </p:nvSpPr>
        <p:spPr>
          <a:xfrm>
            <a:off x="5370353" y="3230501"/>
            <a:ext cx="1451294" cy="369332"/>
          </a:xfrm>
          <a:prstGeom prst="rect">
            <a:avLst/>
          </a:prstGeom>
          <a:solidFill>
            <a:srgbClr val="F55D22"/>
          </a:solidFill>
          <a:ln w="28575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Here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41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D83C8D-341F-F433-AC64-911ED06D8F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393" y="1429570"/>
            <a:ext cx="7389996" cy="353431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228600"/>
            <a:r>
              <a:rPr lang="en-US" sz="1600" b="0" dirty="0">
                <a:solidFill>
                  <a:schemeClr val="tx2"/>
                </a:solidFill>
                <a:latin typeface="Arial"/>
                <a:cs typeface="Arial"/>
              </a:rPr>
              <a:t>Learn how NORD developed its Latinos and Rare Listening Session incl. engagement strategies &amp; best practices. </a:t>
            </a:r>
          </a:p>
          <a:p>
            <a:pPr marL="342900" indent="-228600"/>
            <a:r>
              <a:rPr lang="en-US" sz="1600" b="0" dirty="0">
                <a:solidFill>
                  <a:schemeClr val="tx2"/>
                </a:solidFill>
              </a:rPr>
              <a:t>Identify some of the barriers to care, diagnosis, and treatment that exist in the Hispanic and Latinx community among rare disease patients and families. </a:t>
            </a:r>
            <a:endParaRPr lang="en-US" sz="1600" b="0" dirty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228600"/>
            <a:r>
              <a:rPr lang="en-US" sz="1600" b="0" dirty="0">
                <a:solidFill>
                  <a:schemeClr val="tx2"/>
                </a:solidFill>
              </a:rPr>
              <a:t>Identify new ways for your organization to increase access to programs and resources serving Latino/a/x rare disease community members. </a:t>
            </a:r>
            <a:endParaRPr lang="en-US" sz="1600" b="0" dirty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228600"/>
            <a:r>
              <a:rPr lang="en-US" sz="1600" b="0" dirty="0">
                <a:solidFill>
                  <a:schemeClr val="tx2"/>
                </a:solidFill>
              </a:rPr>
              <a:t>Learn how to learn from and collaborate with medical institutions to engage with patients.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036FD9-3B97-8A0E-AF94-1D4268B9BF9C}"/>
              </a:ext>
            </a:extLst>
          </p:cNvPr>
          <p:cNvSpPr txBox="1"/>
          <p:nvPr/>
        </p:nvSpPr>
        <p:spPr>
          <a:xfrm>
            <a:off x="7825620" y="3431745"/>
            <a:ext cx="39188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Thursday, October 5th </a:t>
            </a:r>
          </a:p>
          <a:p>
            <a:pPr algn="ctr"/>
            <a:r>
              <a:rPr lang="en-US" sz="2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2:00 – 3:10 pm ET</a:t>
            </a:r>
            <a:endParaRPr lang="en-US" sz="2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8F3998-E554-9CCA-B23D-DE2D09F26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45" y="475463"/>
            <a:ext cx="8887853" cy="954107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Engaging Latino Rare Disease Communities: Lessons from NORD’s Latinos and Rare Program</a:t>
            </a:r>
            <a:endParaRPr lang="en-US" kern="1200" dirty="0">
              <a:latin typeface="Arial"/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85054F-0070-9635-BEB2-EC829A7DE0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495" b="6838"/>
          <a:stretch/>
        </p:blipFill>
        <p:spPr>
          <a:xfrm>
            <a:off x="1333085" y="4600523"/>
            <a:ext cx="9369552" cy="1925200"/>
          </a:xfrm>
          <a:prstGeom prst="rect">
            <a:avLst/>
          </a:prstGeom>
          <a:ln w="38100" cap="sq">
            <a:solidFill>
              <a:srgbClr val="0091B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FFE27698-792D-652F-006A-C07EEABF0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882" y="998392"/>
            <a:ext cx="2456334" cy="2456334"/>
          </a:xfrm>
          <a:prstGeom prst="rect">
            <a:avLst/>
          </a:prstGeom>
        </p:spPr>
      </p:pic>
      <p:pic>
        <p:nvPicPr>
          <p:cNvPr id="6" name="Content Placeholder 4" descr="A group of people with text&#10;&#10;Description automatically generated">
            <a:extLst>
              <a:ext uri="{FF2B5EF4-FFF2-40B4-BE49-F238E27FC236}">
                <a16:creationId xmlns:a16="http://schemas.microsoft.com/office/drawing/2014/main" id="{3462C168-15EB-78F3-6D1D-8A774C7C44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3573" r="71679" b="85583"/>
          <a:stretch/>
        </p:blipFill>
        <p:spPr>
          <a:xfrm>
            <a:off x="-214881" y="-28106"/>
            <a:ext cx="2961707" cy="503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4865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8D79567-C724-623C-E5EC-8029F60CC9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6162104"/>
              </p:ext>
            </p:extLst>
          </p:nvPr>
        </p:nvGraphicFramePr>
        <p:xfrm>
          <a:off x="4799630" y="985153"/>
          <a:ext cx="7051127" cy="4741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ABC5FD0-D69D-7E43-775B-7B555FA1C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FACILITATOR &amp; PANELISTS 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9A8240-A45D-DE08-A883-349B96F78484}"/>
              </a:ext>
            </a:extLst>
          </p:cNvPr>
          <p:cNvSpPr txBox="1"/>
          <p:nvPr/>
        </p:nvSpPr>
        <p:spPr>
          <a:xfrm>
            <a:off x="1329760" y="4723027"/>
            <a:ext cx="2430161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Jim Palma</a:t>
            </a:r>
            <a:b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CEO,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Target Cancer Foundation</a:t>
            </a: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2FF766-2B63-FB97-7F26-E9C5C8A7EA46}"/>
              </a:ext>
            </a:extLst>
          </p:cNvPr>
          <p:cNvSpPr txBox="1"/>
          <p:nvPr/>
        </p:nvSpPr>
        <p:spPr>
          <a:xfrm>
            <a:off x="7977425" y="4723027"/>
            <a:ext cx="2483648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Abby Sandler, PhD</a:t>
            </a:r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Executive Director,</a:t>
            </a:r>
          </a:p>
          <a:p>
            <a:pPr algn="ctr"/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MyPart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NCI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BC4370-AEFB-D90B-ECDA-C19EECE9D845}"/>
              </a:ext>
            </a:extLst>
          </p:cNvPr>
          <p:cNvSpPr txBox="1"/>
          <p:nvPr/>
        </p:nvSpPr>
        <p:spPr>
          <a:xfrm>
            <a:off x="4748507" y="4723027"/>
            <a:ext cx="218920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Kelly Mercier, PhD</a:t>
            </a:r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Principal Investigator,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Desmoid Tumor Research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Founation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ustom photo of speaker">
            <a:extLst>
              <a:ext uri="{FF2B5EF4-FFF2-40B4-BE49-F238E27FC236}">
                <a16:creationId xmlns:a16="http://schemas.microsoft.com/office/drawing/2014/main" id="{8ADF25A7-F42B-39FD-E0CD-CEF18F5943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8"/>
          <a:stretch/>
        </p:blipFill>
        <p:spPr bwMode="auto">
          <a:xfrm>
            <a:off x="1369381" y="2010574"/>
            <a:ext cx="2350921" cy="255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ustom photo of speaker">
            <a:extLst>
              <a:ext uri="{FF2B5EF4-FFF2-40B4-BE49-F238E27FC236}">
                <a16:creationId xmlns:a16="http://schemas.microsoft.com/office/drawing/2014/main" id="{566A95CD-4863-2295-9CDC-BBDE19F5B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783" y="2005182"/>
            <a:ext cx="2430161" cy="256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3">
            <a:extLst>
              <a:ext uri="{FF2B5EF4-FFF2-40B4-BE49-F238E27FC236}">
                <a16:creationId xmlns:a16="http://schemas.microsoft.com/office/drawing/2014/main" id="{3279F5FD-4D9E-C681-836B-B2D44B501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102" y="2005182"/>
            <a:ext cx="2430160" cy="262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69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0DA8D92-5DFC-5E80-7D21-9C7CD732D22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40" y="1387186"/>
            <a:ext cx="3552478" cy="456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1C8DD2-A440-002A-BAF7-8E5C8782C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/>
              <a:t>RESOURCES</a:t>
            </a:r>
            <a:endParaRPr lang="en-US" sz="46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80DB8-4B6F-7F5F-7C58-1F0D50C5FC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840" y="1144343"/>
            <a:ext cx="2882524" cy="101967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u="sng" dirty="0" err="1">
                <a:solidFill>
                  <a:schemeClr val="tx1"/>
                </a:solidFill>
                <a:effectLst/>
                <a:hlinkClick r:id="rId3"/>
              </a:rPr>
              <a:t>MyPART</a:t>
            </a:r>
            <a:r>
              <a:rPr lang="en-US" u="sng" dirty="0">
                <a:solidFill>
                  <a:schemeClr val="tx1"/>
                </a:solidFill>
                <a:effectLst/>
                <a:hlinkClick r:id="rId3"/>
              </a:rPr>
              <a:t> website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Hands holding a puzzle piece&#10;&#10;Description automatically generated">
            <a:extLst>
              <a:ext uri="{FF2B5EF4-FFF2-40B4-BE49-F238E27FC236}">
                <a16:creationId xmlns:a16="http://schemas.microsoft.com/office/drawing/2014/main" id="{A8B2F33D-4C9E-C3DE-F174-9B8B7D8CB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041" y="1144343"/>
            <a:ext cx="3369362" cy="5047735"/>
          </a:xfrm>
          <a:prstGeom prst="rect">
            <a:avLst/>
          </a:prstGeom>
        </p:spPr>
      </p:pic>
      <p:pic>
        <p:nvPicPr>
          <p:cNvPr id="10" name="Picture 9" descr="A close-up of a document&#10;&#10;Description automatically generated">
            <a:extLst>
              <a:ext uri="{FF2B5EF4-FFF2-40B4-BE49-F238E27FC236}">
                <a16:creationId xmlns:a16="http://schemas.microsoft.com/office/drawing/2014/main" id="{A512E3C2-FD65-F1BB-81CD-947DDD370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7126" y="1318226"/>
            <a:ext cx="3669005" cy="474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98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20AC8-0925-667A-3A0E-C5F81C4D2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effectLst/>
                <a:latin typeface="Arial" panose="020B0604020202020204" pitchFamily="34" charset="0"/>
              </a:rPr>
              <a:t>©2023 NORD. All rights reserved. NORD</a:t>
            </a:r>
            <a:r>
              <a:rPr lang="en-US" baseline="30000">
                <a:effectLst/>
                <a:latin typeface="Arial" panose="020B0604020202020204" pitchFamily="34" charset="0"/>
              </a:rPr>
              <a:t>®</a:t>
            </a:r>
            <a:r>
              <a:rPr lang="en-US">
                <a:effectLst/>
                <a:latin typeface="Arial" panose="020B0604020202020204" pitchFamily="34" charset="0"/>
              </a:rPr>
              <a:t>, its icon, tagline are registered trademarks of The National Organization for Rare Disorders. </a:t>
            </a:r>
          </a:p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D5592-B132-F2FD-028A-0518114755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effectLst/>
                <a:latin typeface="Arial" panose="020B0604020202020204" pitchFamily="34" charset="0"/>
              </a:rPr>
              <a:t>ALONE WE ARE</a:t>
            </a:r>
            <a:r>
              <a:rPr lang="en-US" b="1">
                <a:solidFill>
                  <a:srgbClr val="0092B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>
                <a:solidFill>
                  <a:srgbClr val="FD6D38"/>
                </a:solidFill>
                <a:effectLst/>
                <a:latin typeface="Arial" panose="020B0604020202020204" pitchFamily="34" charset="0"/>
              </a:rPr>
              <a:t>RARE.</a:t>
            </a:r>
            <a:r>
              <a:rPr lang="en-US" b="1">
                <a:solidFill>
                  <a:srgbClr val="0092B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>
                <a:effectLst/>
                <a:latin typeface="Arial" panose="020B0604020202020204" pitchFamily="34" charset="0"/>
              </a:rPr>
              <a:t>TOGETHER WE ARE </a:t>
            </a:r>
            <a:r>
              <a:rPr lang="en-US" b="1">
                <a:solidFill>
                  <a:srgbClr val="FD6D38"/>
                </a:solidFill>
                <a:effectLst/>
                <a:latin typeface="Arial" panose="020B0604020202020204" pitchFamily="34" charset="0"/>
              </a:rPr>
              <a:t>STRONG</a:t>
            </a:r>
            <a:r>
              <a:rPr lang="en-US" b="1" baseline="30000">
                <a:solidFill>
                  <a:srgbClr val="FD6D38"/>
                </a:solidFill>
                <a:effectLst/>
                <a:latin typeface="Arial" panose="020B0604020202020204" pitchFamily="34" charset="0"/>
              </a:rPr>
              <a:t>®</a:t>
            </a:r>
            <a:r>
              <a:rPr lang="en-US" b="1">
                <a:solidFill>
                  <a:srgbClr val="FD6D38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US">
                <a:solidFill>
                  <a:srgbClr val="0092BC"/>
                </a:solidFill>
                <a:effectLst/>
                <a:latin typeface="Arial" panose="020B0604020202020204" pitchFamily="34" charset="0"/>
              </a:rPr>
            </a:b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64156-A58F-050F-77C4-1351A9ABDB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>
                <a:effectLst/>
                <a:latin typeface="Arial" panose="020B0604020202020204" pitchFamily="34" charset="0"/>
              </a:rPr>
              <a:t>FOR MORE INFORMATION ABOUT NORD, VISIT: </a:t>
            </a:r>
            <a:r>
              <a:rPr lang="en-US" b="1">
                <a:effectLst/>
                <a:latin typeface="Arial" panose="020B0604020202020204" pitchFamily="34" charset="0"/>
              </a:rPr>
              <a:t>rarediseases.org</a:t>
            </a:r>
            <a:r>
              <a:rPr lang="en-US">
                <a:effectLst/>
                <a:latin typeface="Arial" panose="020B0604020202020204" pitchFamily="34" charset="0"/>
              </a:rPr>
              <a:t> or call </a:t>
            </a:r>
            <a:r>
              <a:rPr lang="en-US" b="1">
                <a:effectLst/>
                <a:latin typeface="Arial" panose="020B0604020202020204" pitchFamily="34" charset="0"/>
              </a:rPr>
              <a:t>203.744.0100</a:t>
            </a:r>
            <a:endParaRPr lang="en-US"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606E1B-50FF-FC5A-FDE1-9E8A316AAF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>
                <a:effectLst/>
                <a:latin typeface="Arial" panose="020B0604020202020204" pitchFamily="34" charset="0"/>
              </a:rPr>
              <a:t>Donations to NORD for these and other programs may be made by </a:t>
            </a:r>
            <a:br>
              <a:rPr lang="en-US">
                <a:effectLst/>
                <a:latin typeface="Arial" panose="020B0604020202020204" pitchFamily="34" charset="0"/>
              </a:rPr>
            </a:br>
            <a:r>
              <a:rPr lang="en-US">
                <a:effectLst/>
                <a:latin typeface="Arial" panose="020B0604020202020204" pitchFamily="34" charset="0"/>
              </a:rPr>
              <a:t>contacting </a:t>
            </a:r>
            <a:r>
              <a:rPr lang="en-US" b="1">
                <a:effectLst/>
                <a:latin typeface="Arial" panose="020B0604020202020204" pitchFamily="34" charset="0"/>
              </a:rPr>
              <a:t>orphan@rarediseases.org.</a:t>
            </a:r>
            <a:endParaRPr lang="en-US"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146995-3809-663C-7BBE-CD7189D0B7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82358" y="4205801"/>
            <a:ext cx="403148" cy="403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87F2E1-9679-0EBC-A3E9-91DFD55906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95545" y="4205654"/>
            <a:ext cx="403148" cy="4021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08F163-4341-0CD4-C4C2-D0413831392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808733" y="4204669"/>
            <a:ext cx="404136" cy="4031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6478EB-EB46-6773-029B-908FB681272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21920" y="4201145"/>
            <a:ext cx="403148" cy="4031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3C7014-4378-A054-64F0-935E6DD3D9F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34119" y="4199466"/>
            <a:ext cx="572470" cy="40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45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259</Words>
  <Application>Microsoft Office PowerPoint</Application>
  <PresentationFormat>Widescreen</PresentationFormat>
  <Paragraphs>28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System Font Regular</vt:lpstr>
      <vt:lpstr>Office Theme</vt:lpstr>
      <vt:lpstr>Barriers, Breakthroughs, and Progress in Rare Cancer</vt:lpstr>
      <vt:lpstr>OUR MISSION</vt:lpstr>
      <vt:lpstr>PowerPoint Presentation</vt:lpstr>
      <vt:lpstr>Engaging Latino Rare Disease Communities: Lessons from NORD’s Latinos and Rare Program</vt:lpstr>
      <vt:lpstr> FACILITATOR &amp; PANELISTS  </vt:lpstr>
      <vt:lpstr>RESOURCES</vt:lpstr>
      <vt:lpstr>ALONE WE ARE RARE. TOGETHER WE ARE STRONG®.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Barriers, Breakthroughs, and Progress in Rare Cancer</dc:title>
  <dc:creator>Tiffany Sammons</dc:creator>
  <cp:lastModifiedBy>Tiffany Sammons</cp:lastModifiedBy>
  <cp:revision>3</cp:revision>
  <dcterms:created xsi:type="dcterms:W3CDTF">2023-09-27T14:01:35Z</dcterms:created>
  <dcterms:modified xsi:type="dcterms:W3CDTF">2023-10-02T18:50:04Z</dcterms:modified>
</cp:coreProperties>
</file>